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97" r:id="rId2"/>
    <p:sldId id="274" r:id="rId3"/>
    <p:sldId id="298" r:id="rId4"/>
    <p:sldId id="281" r:id="rId5"/>
    <p:sldId id="282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1906269" y="2395220"/>
              <a:ext cx="5618919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endParaRPr lang="fr-FR" sz="36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faits mémorisés.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84" y="38884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90303" y="29942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73680" y="29942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81991" y="20878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8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F8293BC-02B9-3175-6F64-07A81AB9B615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D451917-1E0D-3F3E-0B6E-5EFBBE1503DB}"/>
              </a:ext>
            </a:extLst>
          </p:cNvPr>
          <p:cNvSpPr/>
          <p:nvPr/>
        </p:nvSpPr>
        <p:spPr>
          <a:xfrm>
            <a:off x="5308682" y="29942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58F6243-9479-936D-2534-1C038A2A4FE1}"/>
              </a:ext>
            </a:extLst>
          </p:cNvPr>
          <p:cNvSpPr/>
          <p:nvPr/>
        </p:nvSpPr>
        <p:spPr>
          <a:xfrm>
            <a:off x="6892059" y="29942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A523A77-A700-A577-9B1E-F73C92AA6460}"/>
              </a:ext>
            </a:extLst>
          </p:cNvPr>
          <p:cNvSpPr/>
          <p:nvPr/>
        </p:nvSpPr>
        <p:spPr>
          <a:xfrm>
            <a:off x="6100370" y="20878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BAB800-EC6F-5452-213C-3F91CAE09A95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E779DA-DCF2-E36B-33C7-2341EDC69AD0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374273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130" y="304087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692021" y="29434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275398" y="29434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483709" y="20370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8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173906" y="432804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4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2853784" y="301201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173905" y="524256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8 – 4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5FF43CE-1EA4-ADD4-2FBE-82425310E7E6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F25C2CD-7A6A-01AE-DDFD-3FDFF7CDFCDD}"/>
              </a:ext>
            </a:extLst>
          </p:cNvPr>
          <p:cNvSpPr/>
          <p:nvPr/>
        </p:nvSpPr>
        <p:spPr>
          <a:xfrm>
            <a:off x="5344717" y="298108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23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6AA53E9-C26D-9B20-8BFF-17168AA1F47C}"/>
              </a:ext>
            </a:extLst>
          </p:cNvPr>
          <p:cNvSpPr/>
          <p:nvPr/>
        </p:nvSpPr>
        <p:spPr>
          <a:xfrm>
            <a:off x="6928094" y="298108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90FAAB3E-1153-ECF5-7DEA-40D3C3019920}"/>
              </a:ext>
            </a:extLst>
          </p:cNvPr>
          <p:cNvSpPr/>
          <p:nvPr/>
        </p:nvSpPr>
        <p:spPr>
          <a:xfrm>
            <a:off x="6136405" y="207459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4631B31-9699-BBFF-B3B1-14CDADF404E1}"/>
              </a:ext>
            </a:extLst>
          </p:cNvPr>
          <p:cNvSpPr txBox="1"/>
          <p:nvPr/>
        </p:nvSpPr>
        <p:spPr>
          <a:xfrm>
            <a:off x="5588237" y="4328043"/>
            <a:ext cx="2783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23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30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BFF17D7-4DB3-D947-10A4-20EFC37BB5FF}"/>
              </a:ext>
            </a:extLst>
          </p:cNvPr>
          <p:cNvSpPr txBox="1"/>
          <p:nvPr/>
        </p:nvSpPr>
        <p:spPr>
          <a:xfrm>
            <a:off x="7506480" y="3049603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9BF9BD8-7F59-F987-78D9-28F06F7C1942}"/>
              </a:ext>
            </a:extLst>
          </p:cNvPr>
          <p:cNvSpPr txBox="1"/>
          <p:nvPr/>
        </p:nvSpPr>
        <p:spPr>
          <a:xfrm>
            <a:off x="5588236" y="5242560"/>
            <a:ext cx="2783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30 – 23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0D5DFBC-4FAA-51E1-DA7E-152754C582E2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87C2E4-7A72-05FD-8E3F-B7A433539F6D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8814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232" y="38884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75063" y="29180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8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58440" y="29180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66751" y="20116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9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AEC5535-89A8-2E1A-678B-047D4E3C2312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D51C13B-F70C-7EF2-EF80-0E23E33CAA7E}"/>
              </a:ext>
            </a:extLst>
          </p:cNvPr>
          <p:cNvSpPr/>
          <p:nvPr/>
        </p:nvSpPr>
        <p:spPr>
          <a:xfrm>
            <a:off x="5323775" y="29180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45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9540608B-CCE8-8B1D-7276-63D53C7A9E35}"/>
              </a:ext>
            </a:extLst>
          </p:cNvPr>
          <p:cNvSpPr/>
          <p:nvPr/>
        </p:nvSpPr>
        <p:spPr>
          <a:xfrm>
            <a:off x="6907152" y="29180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2FEB79D-53FB-29F0-54B9-CB709F54038E}"/>
              </a:ext>
            </a:extLst>
          </p:cNvPr>
          <p:cNvSpPr/>
          <p:nvPr/>
        </p:nvSpPr>
        <p:spPr>
          <a:xfrm>
            <a:off x="6115463" y="201161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230CA9-E99B-D7CD-153D-5DA24DB5FBB3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EB4D49-896D-B02D-7203-1F32E69AAD61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720446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336" y="38479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88736" y="30196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8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172113" y="30196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380424" y="21132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9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092922" y="445201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8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2750499" y="308821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092921" y="5366535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9 – 8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3CFADF4-258E-BFB6-351F-5CDFEAAF1614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06271A66-FB5F-07CA-F9BD-D54F66C77BAC}"/>
              </a:ext>
            </a:extLst>
          </p:cNvPr>
          <p:cNvSpPr/>
          <p:nvPr/>
        </p:nvSpPr>
        <p:spPr>
          <a:xfrm>
            <a:off x="5461576" y="30196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45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CCBF1EA-11B1-82A2-FFCD-1C640EA3BFD7}"/>
              </a:ext>
            </a:extLst>
          </p:cNvPr>
          <p:cNvSpPr/>
          <p:nvPr/>
        </p:nvSpPr>
        <p:spPr>
          <a:xfrm>
            <a:off x="7044953" y="30196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32C7241-BCFB-2AB3-5491-7D16A2EF5AF3}"/>
              </a:ext>
            </a:extLst>
          </p:cNvPr>
          <p:cNvSpPr/>
          <p:nvPr/>
        </p:nvSpPr>
        <p:spPr>
          <a:xfrm>
            <a:off x="6253264" y="21132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15ED15E-07EA-7BA4-7C3A-B6423E8E555D}"/>
              </a:ext>
            </a:extLst>
          </p:cNvPr>
          <p:cNvSpPr txBox="1"/>
          <p:nvPr/>
        </p:nvSpPr>
        <p:spPr>
          <a:xfrm>
            <a:off x="5647646" y="4469406"/>
            <a:ext cx="2917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45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50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EF975B8-A44F-2777-30EF-0E6EB0956E56}"/>
              </a:ext>
            </a:extLst>
          </p:cNvPr>
          <p:cNvSpPr txBox="1"/>
          <p:nvPr/>
        </p:nvSpPr>
        <p:spPr>
          <a:xfrm>
            <a:off x="7623339" y="308821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EA67F5A-98D7-4EE1-5418-2A6EE0D9E9BF}"/>
              </a:ext>
            </a:extLst>
          </p:cNvPr>
          <p:cNvSpPr txBox="1"/>
          <p:nvPr/>
        </p:nvSpPr>
        <p:spPr>
          <a:xfrm>
            <a:off x="5647645" y="5383923"/>
            <a:ext cx="2917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50 – 45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BEC4DB-DCA4-38E9-6B85-176D96BC4E79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FFA8B98-56EB-81F8-3A41-A6FF26CA4D20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396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081" y="34157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810623" y="30044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94000" y="30044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602311" y="20979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703A734-01FD-E419-F916-33BFA2BFB0F6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F1ED046-19C6-439D-A5FF-186751D1E5F4}"/>
              </a:ext>
            </a:extLst>
          </p:cNvPr>
          <p:cNvSpPr/>
          <p:nvPr/>
        </p:nvSpPr>
        <p:spPr>
          <a:xfrm>
            <a:off x="5444485" y="30044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0559A32-E8EF-D190-A072-179117990E98}"/>
              </a:ext>
            </a:extLst>
          </p:cNvPr>
          <p:cNvSpPr/>
          <p:nvPr/>
        </p:nvSpPr>
        <p:spPr>
          <a:xfrm>
            <a:off x="7027862" y="30044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4C75D57-7EE1-90FB-7B26-81FD1608D40A}"/>
              </a:ext>
            </a:extLst>
          </p:cNvPr>
          <p:cNvSpPr/>
          <p:nvPr/>
        </p:nvSpPr>
        <p:spPr>
          <a:xfrm>
            <a:off x="6236173" y="20979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58BCC4-8F2C-D107-A51E-C6C2CE17AB27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3C180A-BD39-8D0C-8273-B780018CC93F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16326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0216" y="36648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43708" y="285922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27085" y="285922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35396" y="195274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148113" y="4452018"/>
            <a:ext cx="2682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5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2905471" y="2927744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148112" y="5366535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10 – 5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F3FECAB-6E68-9B61-9954-A053871896D1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445737D-883A-D6C6-EE6A-4995C9743FEF}"/>
              </a:ext>
            </a:extLst>
          </p:cNvPr>
          <p:cNvSpPr/>
          <p:nvPr/>
        </p:nvSpPr>
        <p:spPr>
          <a:xfrm>
            <a:off x="5348769" y="279070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73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25F84090-E2C7-EF82-93C9-DB41708CF6DF}"/>
              </a:ext>
            </a:extLst>
          </p:cNvPr>
          <p:cNvSpPr/>
          <p:nvPr/>
        </p:nvSpPr>
        <p:spPr>
          <a:xfrm>
            <a:off x="6932146" y="279070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0C8A6D2-87C9-FE0C-7F05-5461C48C6B14}"/>
              </a:ext>
            </a:extLst>
          </p:cNvPr>
          <p:cNvSpPr/>
          <p:nvPr/>
        </p:nvSpPr>
        <p:spPr>
          <a:xfrm>
            <a:off x="6140457" y="18842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149CFF5-9DE7-79D1-F38B-4DBB0FBB2B33}"/>
              </a:ext>
            </a:extLst>
          </p:cNvPr>
          <p:cNvSpPr txBox="1"/>
          <p:nvPr/>
        </p:nvSpPr>
        <p:spPr>
          <a:xfrm>
            <a:off x="5581380" y="4432420"/>
            <a:ext cx="3130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73 +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= 100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12296D3-B56D-F0FA-0490-DC111737B540}"/>
              </a:ext>
            </a:extLst>
          </p:cNvPr>
          <p:cNvSpPr txBox="1"/>
          <p:nvPr/>
        </p:nvSpPr>
        <p:spPr>
          <a:xfrm>
            <a:off x="7331949" y="2859221"/>
            <a:ext cx="957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605494B-C5FA-8DE3-A1B1-9B88CFCD6E17}"/>
              </a:ext>
            </a:extLst>
          </p:cNvPr>
          <p:cNvSpPr txBox="1"/>
          <p:nvPr/>
        </p:nvSpPr>
        <p:spPr>
          <a:xfrm>
            <a:off x="5495366" y="5347054"/>
            <a:ext cx="3130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100 – 73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27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FF9ED0-1F90-930D-4539-23FFEAEF175B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FF4BBD-3575-68FA-B534-5DCF8CD02EE2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43801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4606" y="304087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endParaRPr lang="fr-FR" dirty="0">
              <a:solidFill>
                <a:srgbClr val="C00000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30436" y="220484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+ 1 = 5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5636" y="6490150"/>
            <a:ext cx="1108363" cy="367849"/>
          </a:xfrm>
        </p:spPr>
        <p:txBody>
          <a:bodyPr>
            <a:normAutofit fontScale="925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0971B98-DC24-E4A1-9DE6-54C40A06041E}"/>
              </a:ext>
            </a:extLst>
          </p:cNvPr>
          <p:cNvSpPr txBox="1"/>
          <p:nvPr/>
        </p:nvSpPr>
        <p:spPr>
          <a:xfrm>
            <a:off x="435427" y="4193417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5 – 1 = </a:t>
            </a:r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E14193-58FA-F011-66EE-5B75E3D8DABF}"/>
              </a:ext>
            </a:extLst>
          </p:cNvPr>
          <p:cNvSpPr txBox="1"/>
          <p:nvPr/>
        </p:nvSpPr>
        <p:spPr>
          <a:xfrm>
            <a:off x="1731817" y="4193416"/>
            <a:ext cx="5482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  <a:endParaRPr lang="fr-FR" sz="36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0FA8EB8-BE13-9F19-6754-824B89A509EF}"/>
              </a:ext>
            </a:extLst>
          </p:cNvPr>
          <p:cNvSpPr txBox="1"/>
          <p:nvPr/>
        </p:nvSpPr>
        <p:spPr>
          <a:xfrm>
            <a:off x="3704606" y="3090038"/>
            <a:ext cx="60267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31BDD1-1CA1-0A60-322D-82A988927452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BD1DE9-C0BB-1106-AE80-EED4FB74E973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4" grpId="0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0736" y="27331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endParaRPr lang="fr-FR" dirty="0">
              <a:solidFill>
                <a:srgbClr val="C00000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4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30436" y="220484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704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+ 4 = 10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5636" y="6490150"/>
            <a:ext cx="1108363" cy="367849"/>
          </a:xfrm>
        </p:spPr>
        <p:txBody>
          <a:bodyPr>
            <a:normAutofit fontScale="925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0971B98-DC24-E4A1-9DE6-54C40A06041E}"/>
              </a:ext>
            </a:extLst>
          </p:cNvPr>
          <p:cNvSpPr txBox="1"/>
          <p:nvPr/>
        </p:nvSpPr>
        <p:spPr>
          <a:xfrm>
            <a:off x="186045" y="4193416"/>
            <a:ext cx="303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10 – 4 = </a:t>
            </a:r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E14193-58FA-F011-66EE-5B75E3D8DABF}"/>
              </a:ext>
            </a:extLst>
          </p:cNvPr>
          <p:cNvSpPr txBox="1"/>
          <p:nvPr/>
        </p:nvSpPr>
        <p:spPr>
          <a:xfrm>
            <a:off x="2006137" y="4153096"/>
            <a:ext cx="5482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sz="36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0FA8EB8-BE13-9F19-6754-824B89A509EF}"/>
              </a:ext>
            </a:extLst>
          </p:cNvPr>
          <p:cNvSpPr txBox="1"/>
          <p:nvPr/>
        </p:nvSpPr>
        <p:spPr>
          <a:xfrm>
            <a:off x="3704606" y="3090038"/>
            <a:ext cx="60267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sz="4400" dirty="0"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05BD2E-5DED-53A8-7406-B2AEB2D5556D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6FE655-C005-B4A9-8E9F-F524A05FD192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95725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970" y="33118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87027" y="309276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70404" y="309276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78715" y="21862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AF97A92-C170-3BF2-036A-53D0DB27F1A4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891AB14-D57E-4F45-A9BC-8CB57F841634}"/>
              </a:ext>
            </a:extLst>
          </p:cNvPr>
          <p:cNvSpPr/>
          <p:nvPr/>
        </p:nvSpPr>
        <p:spPr>
          <a:xfrm>
            <a:off x="5410302" y="309276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800FEF9-FD15-50DF-E623-7F9395CE2A67}"/>
              </a:ext>
            </a:extLst>
          </p:cNvPr>
          <p:cNvSpPr/>
          <p:nvPr/>
        </p:nvSpPr>
        <p:spPr>
          <a:xfrm>
            <a:off x="6993679" y="309276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D0EC3D9-410A-92FA-2421-850804FE2EB6}"/>
              </a:ext>
            </a:extLst>
          </p:cNvPr>
          <p:cNvSpPr/>
          <p:nvPr/>
        </p:nvSpPr>
        <p:spPr>
          <a:xfrm>
            <a:off x="6201990" y="21862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74A597-1EE3-BD23-EFB0-63752E23A07D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DF2744-6C1B-83A8-5C3C-DC8318FB344F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416" y="35186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61390" y="281929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44767" y="28192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53078" y="191281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310598" y="43091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+ 1 = 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1309017" y="281929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310597" y="5223617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3 – 1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BE45B3B-E38D-B32D-CAD9-709DE55114CC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3E9D2B21-DBF8-2062-F988-78BC101ADF5F}"/>
              </a:ext>
            </a:extLst>
          </p:cNvPr>
          <p:cNvSpPr/>
          <p:nvPr/>
        </p:nvSpPr>
        <p:spPr>
          <a:xfrm>
            <a:off x="5308682" y="28192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EE90610-F692-0F02-BB48-27E042DAD74C}"/>
              </a:ext>
            </a:extLst>
          </p:cNvPr>
          <p:cNvSpPr/>
          <p:nvPr/>
        </p:nvSpPr>
        <p:spPr>
          <a:xfrm>
            <a:off x="6892059" y="28192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5494AE77-3CEA-C632-033F-3C83F3059E8D}"/>
              </a:ext>
            </a:extLst>
          </p:cNvPr>
          <p:cNvSpPr/>
          <p:nvPr/>
        </p:nvSpPr>
        <p:spPr>
          <a:xfrm>
            <a:off x="6100370" y="19128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7FBBCA9-D752-D765-6A4C-129B8F3F68A4}"/>
              </a:ext>
            </a:extLst>
          </p:cNvPr>
          <p:cNvSpPr txBox="1"/>
          <p:nvPr/>
        </p:nvSpPr>
        <p:spPr>
          <a:xfrm>
            <a:off x="5525736" y="4309100"/>
            <a:ext cx="2658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+ 6 = 16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B55DCB0-6CED-D95B-A8E6-3DCB166C72B8}"/>
              </a:ext>
            </a:extLst>
          </p:cNvPr>
          <p:cNvSpPr txBox="1"/>
          <p:nvPr/>
        </p:nvSpPr>
        <p:spPr>
          <a:xfrm>
            <a:off x="5752479" y="2895850"/>
            <a:ext cx="807070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C64E913-AECD-335B-5E47-25724BA82422}"/>
              </a:ext>
            </a:extLst>
          </p:cNvPr>
          <p:cNvSpPr txBox="1"/>
          <p:nvPr/>
        </p:nvSpPr>
        <p:spPr>
          <a:xfrm>
            <a:off x="5525735" y="5223617"/>
            <a:ext cx="2658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16 – 6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845E24-AD0D-3DA3-1C78-EE15DCCEBFEC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570E6C-4A5E-C75B-1FB5-E262AABFA9BF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1936" y="33361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820783" y="28368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404160" y="28368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612471" y="19303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91060A7-73E3-73F5-ED7C-383949EB000A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EF28818-5FE3-611D-7CCD-9518A73AF1B4}"/>
              </a:ext>
            </a:extLst>
          </p:cNvPr>
          <p:cNvSpPr/>
          <p:nvPr/>
        </p:nvSpPr>
        <p:spPr>
          <a:xfrm>
            <a:off x="5427393" y="28368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72A70AC-5528-2CD4-C7E0-D6CEB9FDCA40}"/>
              </a:ext>
            </a:extLst>
          </p:cNvPr>
          <p:cNvSpPr/>
          <p:nvPr/>
        </p:nvSpPr>
        <p:spPr>
          <a:xfrm>
            <a:off x="7010770" y="283681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B051800-2B79-EC63-619B-7022D779584C}"/>
              </a:ext>
            </a:extLst>
          </p:cNvPr>
          <p:cNvSpPr/>
          <p:nvPr/>
        </p:nvSpPr>
        <p:spPr>
          <a:xfrm>
            <a:off x="6219081" y="193033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25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F89342-B869-39C1-EA9A-BC7853F54D50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06127E-51D6-DC34-C9C8-ADAB43C158F7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62880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8524" y="33361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692021" y="29180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275398" y="29180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483709" y="201161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6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284920" y="446012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+ 3 = 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1239648" y="291809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284919" y="537464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6 – 3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16D35FD-DA79-26D4-2E5F-752CAD9C31F4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303C406B-BF9D-C826-C43E-C3201A4929CF}"/>
              </a:ext>
            </a:extLst>
          </p:cNvPr>
          <p:cNvSpPr/>
          <p:nvPr/>
        </p:nvSpPr>
        <p:spPr>
          <a:xfrm>
            <a:off x="5529287" y="291250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8F9D624-E72B-14EA-4466-7946F7E5124C}"/>
              </a:ext>
            </a:extLst>
          </p:cNvPr>
          <p:cNvSpPr/>
          <p:nvPr/>
        </p:nvSpPr>
        <p:spPr>
          <a:xfrm>
            <a:off x="7112664" y="291250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23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9BB329D-90F5-3CFD-BDA1-AD69F0A924F9}"/>
              </a:ext>
            </a:extLst>
          </p:cNvPr>
          <p:cNvSpPr/>
          <p:nvPr/>
        </p:nvSpPr>
        <p:spPr>
          <a:xfrm>
            <a:off x="6320975" y="200602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25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00EDEC9-F628-DE01-A609-4D79B2A41FE5}"/>
              </a:ext>
            </a:extLst>
          </p:cNvPr>
          <p:cNvSpPr txBox="1"/>
          <p:nvPr/>
        </p:nvSpPr>
        <p:spPr>
          <a:xfrm>
            <a:off x="5783534" y="4460123"/>
            <a:ext cx="2954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+ 23 = 25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48C038C-28C6-D239-A618-9D5409BAF30F}"/>
              </a:ext>
            </a:extLst>
          </p:cNvPr>
          <p:cNvSpPr txBox="1"/>
          <p:nvPr/>
        </p:nvSpPr>
        <p:spPr>
          <a:xfrm>
            <a:off x="5976879" y="2981027"/>
            <a:ext cx="968457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8776844-716C-640B-20F3-F5FB0500E967}"/>
              </a:ext>
            </a:extLst>
          </p:cNvPr>
          <p:cNvSpPr txBox="1"/>
          <p:nvPr/>
        </p:nvSpPr>
        <p:spPr>
          <a:xfrm>
            <a:off x="5783533" y="5374640"/>
            <a:ext cx="2954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25 – 23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3B6492-BCC9-026B-5209-99A97CBAF103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886617-6FD6-E3DC-7BFE-48C661F4F178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8023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605" y="33361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785223" y="266043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368600" y="26604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576911" y="175394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FC239D-4E7D-C7E6-7656-F3E2B25F9A94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A29B4C1-6B21-5046-3A4F-5343B1F81280}"/>
              </a:ext>
            </a:extLst>
          </p:cNvPr>
          <p:cNvSpPr/>
          <p:nvPr/>
        </p:nvSpPr>
        <p:spPr>
          <a:xfrm>
            <a:off x="5427393" y="266043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C3ADB17-9599-9937-9A57-FB426F4083AC}"/>
              </a:ext>
            </a:extLst>
          </p:cNvPr>
          <p:cNvSpPr/>
          <p:nvPr/>
        </p:nvSpPr>
        <p:spPr>
          <a:xfrm>
            <a:off x="7010770" y="26604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A6A1240-F058-4708-E627-D6E72256F5BD}"/>
              </a:ext>
            </a:extLst>
          </p:cNvPr>
          <p:cNvSpPr/>
          <p:nvPr/>
        </p:nvSpPr>
        <p:spPr>
          <a:xfrm>
            <a:off x="6219081" y="175394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34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57E072-379B-C86E-558E-ED38B683CB3C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CF2DF5-F27F-DF72-CC0E-EC9C7DCF81DF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439989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9576" y="29936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692021" y="28876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2275398" y="28876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1483709" y="19811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1254826" y="426200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+ 2 = 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1239648" y="288761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254825" y="517652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7 – 2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5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50D669A-6926-BF8F-052A-71F695DEB6F4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C044C4D-7843-541F-60C3-56D6FD7B5447}"/>
              </a:ext>
            </a:extLst>
          </p:cNvPr>
          <p:cNvSpPr/>
          <p:nvPr/>
        </p:nvSpPr>
        <p:spPr>
          <a:xfrm>
            <a:off x="5375477" y="28876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38FDABE7-DCB5-F2D9-B715-6A088F56699E}"/>
              </a:ext>
            </a:extLst>
          </p:cNvPr>
          <p:cNvSpPr/>
          <p:nvPr/>
        </p:nvSpPr>
        <p:spPr>
          <a:xfrm>
            <a:off x="6958854" y="28876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2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74A5D77D-3758-0D55-12AF-EF9C0FE56AAE}"/>
              </a:ext>
            </a:extLst>
          </p:cNvPr>
          <p:cNvSpPr/>
          <p:nvPr/>
        </p:nvSpPr>
        <p:spPr>
          <a:xfrm>
            <a:off x="6167165" y="19811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34</a:t>
            </a:r>
            <a:endParaRPr lang="fr-FR" dirty="0">
              <a:solidFill>
                <a:schemeClr val="tx1"/>
              </a:solidFill>
              <a:latin typeface="Script Ecole 2" panose="02000400000000000000" pitchFamily="2" charset="0"/>
              <a:ea typeface="Script Ecole 2" panose="02000400000000000000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484457D-8F17-1829-A78A-5EC4D613B49E}"/>
              </a:ext>
            </a:extLst>
          </p:cNvPr>
          <p:cNvSpPr txBox="1"/>
          <p:nvPr/>
        </p:nvSpPr>
        <p:spPr>
          <a:xfrm>
            <a:off x="5758599" y="4260472"/>
            <a:ext cx="265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…</a:t>
            </a:r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 + 2 = 34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7F08F43-F7E3-1B29-B9CB-D1CAA463E194}"/>
              </a:ext>
            </a:extLst>
          </p:cNvPr>
          <p:cNvSpPr txBox="1"/>
          <p:nvPr/>
        </p:nvSpPr>
        <p:spPr>
          <a:xfrm>
            <a:off x="5800391" y="2956137"/>
            <a:ext cx="988379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F407D78-460C-915B-91E8-82C7059DF957}"/>
              </a:ext>
            </a:extLst>
          </p:cNvPr>
          <p:cNvSpPr txBox="1"/>
          <p:nvPr/>
        </p:nvSpPr>
        <p:spPr>
          <a:xfrm>
            <a:off x="5758598" y="5174989"/>
            <a:ext cx="265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Script Ecole 2" panose="02000400000000000000" pitchFamily="2" charset="0"/>
                <a:ea typeface="Script Ecole 2" panose="02000400000000000000" pitchFamily="2" charset="0"/>
              </a:rPr>
              <a:t>34 – 2 = </a:t>
            </a:r>
            <a:r>
              <a:rPr lang="fr-FR" sz="3600" dirty="0">
                <a:solidFill>
                  <a:srgbClr val="FF0000"/>
                </a:solidFill>
                <a:latin typeface="Script Ecole 2" panose="02000400000000000000" pitchFamily="2" charset="0"/>
                <a:ea typeface="Script Ecole 2" panose="02000400000000000000" pitchFamily="2" charset="0"/>
              </a:rPr>
              <a:t>32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36D3A2-6A70-07B7-79E1-7E7371C00D1A}"/>
              </a:ext>
            </a:extLst>
          </p:cNvPr>
          <p:cNvSpPr/>
          <p:nvPr/>
        </p:nvSpPr>
        <p:spPr>
          <a:xfrm>
            <a:off x="131945" y="47638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75D03D-DE57-19E3-D84C-3BC5E3E0E507}"/>
              </a:ext>
            </a:extLst>
          </p:cNvPr>
          <p:cNvSpPr/>
          <p:nvPr/>
        </p:nvSpPr>
        <p:spPr>
          <a:xfrm>
            <a:off x="7908617" y="47360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399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6" grpId="0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324</TotalTime>
  <Words>323</Words>
  <Application>Microsoft Office PowerPoint</Application>
  <PresentationFormat>Affichage à l'écran (4:3)</PresentationFormat>
  <Paragraphs>176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Script Ecole 2</vt:lpstr>
      <vt:lpstr>Webdings</vt:lpstr>
      <vt:lpstr>Wingdings</vt:lpstr>
      <vt:lpstr>Thème Office</vt:lpstr>
      <vt:lpstr>Présentation PowerPoint</vt:lpstr>
      <vt:lpstr>Observe.</vt:lpstr>
      <vt:lpstr>Observe.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55</cp:revision>
  <dcterms:created xsi:type="dcterms:W3CDTF">2023-02-07T14:55:57Z</dcterms:created>
  <dcterms:modified xsi:type="dcterms:W3CDTF">2025-07-20T12:54:29Z</dcterms:modified>
</cp:coreProperties>
</file>